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2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5" r:id="rId3"/>
    <p:sldId id="265" r:id="rId4"/>
    <p:sldId id="274" r:id="rId5"/>
    <p:sldId id="280" r:id="rId6"/>
    <p:sldId id="259" r:id="rId7"/>
    <p:sldId id="276" r:id="rId8"/>
    <p:sldId id="282" r:id="rId9"/>
    <p:sldId id="284" r:id="rId10"/>
    <p:sldId id="268" r:id="rId11"/>
    <p:sldId id="277" r:id="rId12"/>
    <p:sldId id="278" r:id="rId13"/>
    <p:sldId id="283" r:id="rId14"/>
    <p:sldId id="28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1590C6-F8A8-EE73-6BBA-63CE72A246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AD811-0738-B10C-9F1A-D9C071C18E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E192-D09F-404F-B0F5-08FF4EAADE57}" type="datetimeFigureOut">
              <a:rPr lang="en-IN" smtClean="0"/>
              <a:t>14-12-2022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6DBAC-742B-2D75-8AE6-F48AF73CD9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0921E1-E4BE-1B95-3FA9-E3817DADC3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6C856-EBEE-4091-B03B-F348F80A9C4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74261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31115-B469-4064-BB19-57566A1F76DA}" type="datetimeFigureOut">
              <a:rPr lang="en-IN" smtClean="0"/>
              <a:t>14-12-2022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A8D84-457E-4655-80FE-6221C9B2B04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50025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398D-1D44-4722-BAA5-7072FC423D6D}" type="datetime1">
              <a:rPr lang="en-IN" smtClean="0"/>
              <a:t>14-12-2022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2022: Conservation of wetlands: ecosystem-based adaptation of climate change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203-F634-431F-B467-D2AA4C46502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819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6902-B432-4C44-9D95-D5E60094F945}" type="datetime1">
              <a:rPr lang="en-IN" smtClean="0"/>
              <a:t>14-12-2022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2022: Conservation of wetlands: ecosystem-based adaptation of climate change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203-F634-431F-B467-D2AA4C46502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298060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6902-B432-4C44-9D95-D5E60094F945}" type="datetime1">
              <a:rPr lang="en-IN" smtClean="0"/>
              <a:t>14-12-2022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2022: Conservation of wetlands: ecosystem-based adaptation of climate change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203-F634-431F-B467-D2AA4C46502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054589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6902-B432-4C44-9D95-D5E60094F945}" type="datetime1">
              <a:rPr lang="en-IN" smtClean="0"/>
              <a:t>14-12-2022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2022: Conservation of wetlands: ecosystem-based adaptation of climate change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203-F634-431F-B467-D2AA4C46502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227182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6902-B432-4C44-9D95-D5E60094F945}" type="datetime1">
              <a:rPr lang="en-IN" smtClean="0"/>
              <a:t>14-12-2022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2022: Conservation of wetlands: ecosystem-based adaptation of climate change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203-F634-431F-B467-D2AA4C46502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145033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6902-B432-4C44-9D95-D5E60094F945}" type="datetime1">
              <a:rPr lang="en-IN" smtClean="0"/>
              <a:t>14-12-2022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2022: Conservation of wetlands: ecosystem-based adaptation of climate change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203-F634-431F-B467-D2AA4C46502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481229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6902-B432-4C44-9D95-D5E60094F945}" type="datetime1">
              <a:rPr lang="en-IN" smtClean="0"/>
              <a:t>14-12-2022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2022: Conservation of wetlands: ecosystem-based adaptation of climate change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203-F634-431F-B467-D2AA4C46502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683794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6902-B432-4C44-9D95-D5E60094F945}" type="datetime1">
              <a:rPr lang="en-IN" smtClean="0"/>
              <a:t>14-12-2022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2022: Conservation of wetlands: ecosystem-based adaptation of climate change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203-F634-431F-B467-D2AA4C46502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7125183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6902-B432-4C44-9D95-D5E60094F945}" type="datetime1">
              <a:rPr lang="en-IN" smtClean="0"/>
              <a:t>14-12-2022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2022: Conservation of wetlands: ecosystem-based adaptation of climate change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203-F634-431F-B467-D2AA4C46502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9225194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DF88-A3B4-4517-98A3-02B6159B044C}" type="datetime1">
              <a:rPr lang="en-IN" smtClean="0"/>
              <a:t>14-12-2022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2022: Conservation of wetlands: ecosystem-based adaptation of climate change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203-F634-431F-B467-D2AA4C46502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122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6902-B432-4C44-9D95-D5E60094F945}" type="datetime1">
              <a:rPr lang="en-IN" smtClean="0"/>
              <a:t>14-12-2022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2022: Conservation of wetlands: ecosystem-based adaptation of climate change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203-F634-431F-B467-D2AA4C46502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94073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0D78-B440-4EE0-8B6A-5CAFDAEBE303}" type="datetime1">
              <a:rPr lang="en-IN" smtClean="0"/>
              <a:t>14-12-2022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2022: Conservation of wetlands: ecosystem-based adaptation of climate change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203-F634-431F-B467-D2AA4C46502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36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6902-B432-4C44-9D95-D5E60094F945}" type="datetime1">
              <a:rPr lang="en-IN" smtClean="0"/>
              <a:t>14-12-2022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2022: Conservation of wetlands: ecosystem-based adaptation of climate change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203-F634-431F-B467-D2AA4C46502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840238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6902-B432-4C44-9D95-D5E60094F945}" type="datetime1">
              <a:rPr lang="en-IN" smtClean="0"/>
              <a:t>14-12-2022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2022: Conservation of wetlands: ecosystem-based adaptation of climate change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203-F634-431F-B467-D2AA4C46502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086336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44FB-C49A-4544-B166-2060F2F4981B}" type="datetime1">
              <a:rPr lang="en-IN" smtClean="0"/>
              <a:t>14-12-2022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2022: Conservation of wetlands: ecosystem-based adaptation of climate change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203-F634-431F-B467-D2AA4C46502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320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9EF8-7EA7-4E50-ABB5-BDE39F79214C}" type="datetime1">
              <a:rPr lang="en-IN" smtClean="0"/>
              <a:t>14-12-2022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2022: Conservation of wetlands: ecosystem-based adaptation of climate change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203-F634-431F-B467-D2AA4C46502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894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6902-B432-4C44-9D95-D5E60094F945}" type="datetime1">
              <a:rPr lang="en-IN" smtClean="0"/>
              <a:t>14-12-2022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2022: Conservation of wetlands: ecosystem-based adaptation of climate change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203-F634-431F-B467-D2AA4C46502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813860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58A-72B8-4D9C-AFED-7D2274ED27B6}" type="datetime1">
              <a:rPr lang="en-IN" smtClean="0"/>
              <a:t>14-12-2022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2022: Conservation of wetlands: ecosystem-based adaptation of climate change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203-F634-431F-B467-D2AA4C46502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057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9FD6902-B432-4C44-9D95-D5E60094F945}" type="datetime1">
              <a:rPr lang="en-IN" smtClean="0"/>
              <a:t>14-12-2022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LAKE 2022: Conservation of wetlands: ecosystem-based adaptation of climate change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A8AD203-F634-431F-B467-D2AA4C46502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231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7" r:id="rId1"/>
    <p:sldLayoutId id="2147485828" r:id="rId2"/>
    <p:sldLayoutId id="2147485829" r:id="rId3"/>
    <p:sldLayoutId id="2147485830" r:id="rId4"/>
    <p:sldLayoutId id="2147485831" r:id="rId5"/>
    <p:sldLayoutId id="2147485832" r:id="rId6"/>
    <p:sldLayoutId id="2147485833" r:id="rId7"/>
    <p:sldLayoutId id="2147485834" r:id="rId8"/>
    <p:sldLayoutId id="2147485835" r:id="rId9"/>
    <p:sldLayoutId id="2147485836" r:id="rId10"/>
    <p:sldLayoutId id="2147485837" r:id="rId11"/>
    <p:sldLayoutId id="2147485838" r:id="rId12"/>
    <p:sldLayoutId id="2147485839" r:id="rId13"/>
    <p:sldLayoutId id="2147485840" r:id="rId14"/>
    <p:sldLayoutId id="2147485841" r:id="rId15"/>
    <p:sldLayoutId id="2147485842" r:id="rId16"/>
    <p:sldLayoutId id="2147485843" r:id="rId17"/>
    <p:sldLayoutId id="2147485844" r:id="rId1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FD47-EB51-3AE0-1F69-7B22A2740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22" y="111212"/>
            <a:ext cx="11652421" cy="3611636"/>
          </a:xfrm>
        </p:spPr>
        <p:txBody>
          <a:bodyPr>
            <a:normAutofit fontScale="90000"/>
          </a:bodyPr>
          <a:lstStyle/>
          <a:p>
            <a:r>
              <a:rPr lang="en-IN" sz="36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adaptation and mitigation strategies </a:t>
            </a:r>
            <a:br>
              <a:rPr lang="en-IN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9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BY:- Vishnu.J.Gowda and Aaryan. R   8</a:t>
            </a:r>
            <a:r>
              <a:rPr lang="en-IN" sz="2900" b="1" cap="non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29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 </a:t>
            </a:r>
            <a:br>
              <a:rPr lang="en-IN" sz="29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Vagdevi</a:t>
            </a:r>
            <a:r>
              <a:rPr lang="en-IN" sz="27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Vilas school Nelamangala </a:t>
            </a:r>
            <a:r>
              <a:rPr lang="en-IN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I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8F726-5DD4-A9F4-9D3F-A4E35697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9515" y="6492875"/>
            <a:ext cx="6672887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LAKE 2022: Conservation of wetlands: ecosystem-based adaptation of climate change</a:t>
            </a:r>
            <a:endParaRPr lang="en-I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A86A1-4D11-C126-9A2E-4224A991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6367" y="6492874"/>
            <a:ext cx="764215" cy="365125"/>
          </a:xfrm>
        </p:spPr>
        <p:txBody>
          <a:bodyPr/>
          <a:lstStyle/>
          <a:p>
            <a:fld id="{FA8AD203-F634-431F-B467-D2AA4C46502F}" type="slidenum">
              <a:rPr lang="en-I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ake 2022: conservation of wetlands: ecosystem-based adaptation of climate  change">
            <a:extLst>
              <a:ext uri="{FF2B5EF4-FFF2-40B4-BE49-F238E27FC236}">
                <a16:creationId xmlns:a16="http://schemas.microsoft.com/office/drawing/2014/main" id="{FB933F32-1880-515C-305F-10523D5D3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65" y="3513353"/>
            <a:ext cx="5197058" cy="219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out us – vvi.edu.in">
            <a:extLst>
              <a:ext uri="{FF2B5EF4-FFF2-40B4-BE49-F238E27FC236}">
                <a16:creationId xmlns:a16="http://schemas.microsoft.com/office/drawing/2014/main" id="{2C0B42A5-3154-9976-FE65-6AF66EF7E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7590"/>
            <a:ext cx="5508475" cy="182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0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B2C57-AE1B-64F2-BDBC-0B72B93DE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247134"/>
            <a:ext cx="11504141" cy="6376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IN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Delhi′s pollution level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Data collected from the aqicn.Org website on 29</a:t>
            </a:r>
            <a:r>
              <a:rPr lang="en-IN" cap="non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November 2022.</a:t>
            </a:r>
          </a:p>
          <a:p>
            <a:pPr marL="0" indent="0">
              <a:buNone/>
            </a:pP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D80BAB-009F-B5E3-E2E9-C994EB4A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2188" y="6494334"/>
            <a:ext cx="6672887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LAKE 2022: Conservation of wetlands: ecosystem-based adaptation of climate change</a:t>
            </a:r>
            <a:endParaRPr lang="en-IN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7E1C1-D8B3-2BD2-CB9B-AB3216EA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3438" y="6535523"/>
            <a:ext cx="764215" cy="365125"/>
          </a:xfrm>
        </p:spPr>
        <p:txBody>
          <a:bodyPr/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BD5B75-371F-1713-4DD7-E16E5BD4B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19434"/>
            <a:ext cx="8793620" cy="449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A3EB5-9B2E-C9DB-0950-7E8627549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356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IN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Adaptation strategies for Delhi’s climate change</a:t>
            </a:r>
          </a:p>
          <a:p>
            <a:r>
              <a:rPr lang="en-IN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adapt to climate change in Delhi we need to do the following</a:t>
            </a:r>
          </a:p>
          <a:p>
            <a:r>
              <a:rPr lang="en-IN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Farmers burn the leftover crops in </a:t>
            </a:r>
            <a:r>
              <a:rPr lang="en-IN" sz="2800" cap="none" spc="4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Punjab, Haryana, and Uttar Pradesh that </a:t>
            </a:r>
            <a:r>
              <a:rPr lang="en-IN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farmers burn their crops in a burner and produce energy from it.</a:t>
            </a:r>
          </a:p>
          <a:p>
            <a:r>
              <a:rPr lang="en-IN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lot of pollution caused by </a:t>
            </a:r>
            <a:r>
              <a:rPr lang="en-IN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vehicles for  </a:t>
            </a:r>
            <a:r>
              <a:rPr lang="en-IN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use more public transport than private transport.</a:t>
            </a:r>
          </a:p>
          <a:p>
            <a:r>
              <a:rPr lang="en-IN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dust and pollution caused by construction we can use materials and methods that create less dust and pollution.</a:t>
            </a:r>
          </a:p>
          <a:p>
            <a:r>
              <a:rPr lang="en-IN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pollution caused by industries, we should force industries to purify the air, water, or anything before leaving it in the open.</a:t>
            </a:r>
          </a:p>
          <a:p>
            <a:r>
              <a:rPr lang="en-IN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pollution caused by crackers use green crackers.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429C2-0675-0DC1-983D-F5B22CE04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439" y="6492875"/>
            <a:ext cx="6672887" cy="365125"/>
          </a:xfrm>
        </p:spPr>
        <p:txBody>
          <a:bodyPr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 2022: Conservation of wetlands: ecosystem-based adaptation of climate change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A8CA4-B8DD-33D6-A3C1-90F0C581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081" y="6492874"/>
            <a:ext cx="764215" cy="365125"/>
          </a:xfrm>
        </p:spPr>
        <p:txBody>
          <a:bodyPr/>
          <a:lstStyle/>
          <a:p>
            <a:fld id="{FA8AD203-F634-431F-B467-D2AA4C46502F}" type="slidenum">
              <a:rPr lang="en-I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BFE4F-E76B-42D4-E4C4-3E3BBF857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356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3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IN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Mitigation strategies for Delhi’s climate change</a:t>
            </a:r>
          </a:p>
          <a:p>
            <a:r>
              <a:rPr lang="en-IN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pollution caused by burning crops in </a:t>
            </a:r>
            <a:r>
              <a:rPr lang="en-IN" sz="3200" cap="none" spc="4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Punjab, Haryana, and Uttar Pradesh a permanent and best solution </a:t>
            </a:r>
            <a:r>
              <a:rPr lang="en-IN" sz="3200" cap="none" spc="40" dirty="0">
                <a:solidFill>
                  <a:srgbClr val="222222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are mulching leftover part of crops or feeding them to animals.</a:t>
            </a:r>
          </a:p>
          <a:p>
            <a:r>
              <a:rPr lang="en-IN" sz="3200" cap="none" spc="40" dirty="0">
                <a:solidFill>
                  <a:srgbClr val="222222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For pollution caused by vehicles the best solution is banning combustion vehicles and using electric vehicles.</a:t>
            </a:r>
          </a:p>
          <a:p>
            <a:endParaRPr lang="en-IN" sz="2400" spc="40" dirty="0">
              <a:solidFill>
                <a:srgbClr val="222222"/>
              </a:solidFill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IN" sz="2400" spc="40" dirty="0">
              <a:solidFill>
                <a:srgbClr val="222222"/>
              </a:solidFill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IN" sz="2400" spc="40" dirty="0">
              <a:solidFill>
                <a:srgbClr val="222222"/>
              </a:solidFill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IN" sz="2400" spc="40" dirty="0">
              <a:solidFill>
                <a:srgbClr val="222222"/>
              </a:solidFill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830C4-8F69-1A38-4900-4BBC69B8B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9556" y="6492875"/>
            <a:ext cx="6672887" cy="365125"/>
          </a:xfrm>
        </p:spPr>
        <p:txBody>
          <a:bodyPr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 2022: Conservation of wetlands: ecosystem-based adaptation of climate change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5939C-5BEE-96F1-0B34-617A610A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3438" y="6492874"/>
            <a:ext cx="764215" cy="365125"/>
          </a:xfrm>
        </p:spPr>
        <p:txBody>
          <a:bodyPr/>
          <a:lstStyle/>
          <a:p>
            <a:fld id="{FA8AD203-F634-431F-B467-D2AA4C46502F}" type="slidenum">
              <a:rPr lang="en-I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2AB691-9D87-D798-26E6-513FACD7C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254" y="4238001"/>
            <a:ext cx="3641587" cy="20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644F3-7E4A-865D-BC95-299961D8D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339015"/>
          </a:xfrm>
        </p:spPr>
        <p:txBody>
          <a:bodyPr/>
          <a:lstStyle/>
          <a:p>
            <a:r>
              <a:rPr lang="en-IN" sz="3600" cap="none" spc="40" dirty="0">
                <a:solidFill>
                  <a:srgbClr val="222222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For a population caused by overpopulation the best solution is shifting big companies which work there to a place where there is not much population.</a:t>
            </a:r>
          </a:p>
          <a:p>
            <a:r>
              <a:rPr lang="en-IN" sz="3600" cap="none" spc="40" dirty="0">
                <a:solidFill>
                  <a:srgbClr val="222222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For pollution caused by construction the best solution is making custom parts of buildings like a hall, kitchen, etc in factories and fixing them on the construction site.</a:t>
            </a:r>
          </a:p>
          <a:p>
            <a:r>
              <a:rPr lang="en-IN" sz="3600" cap="none" spc="40" dirty="0">
                <a:solidFill>
                  <a:srgbClr val="222222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For pollution caused by industries the best solution is strict laws that industries cant throw waste until it is fully purified which should be applied by the government.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11782D-2BF0-333F-5311-67395C76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0088" y="6492874"/>
            <a:ext cx="6672887" cy="365125"/>
          </a:xfrm>
        </p:spPr>
        <p:txBody>
          <a:bodyPr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 2022: Conservation of wetlands: ecosystem-based adaptation of climate change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FE497-768E-3DD6-79CD-13630A07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9935" y="6492873"/>
            <a:ext cx="764215" cy="365125"/>
          </a:xfrm>
        </p:spPr>
        <p:txBody>
          <a:bodyPr/>
          <a:lstStyle/>
          <a:p>
            <a:fld id="{FA8AD203-F634-431F-B467-D2AA4C46502F}" type="slidenum">
              <a:rPr lang="en-I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5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C337A-07FB-5207-D604-0214788F4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6492872"/>
          </a:xfrm>
        </p:spPr>
        <p:txBody>
          <a:bodyPr/>
          <a:lstStyle/>
          <a:p>
            <a:r>
              <a:rPr lang="en-IN" sz="2400" cap="none" spc="40" dirty="0">
                <a:solidFill>
                  <a:srgbClr val="222222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For pollution is caused by dumping waste there are three ways to solve it they are </a:t>
            </a:r>
          </a:p>
          <a:p>
            <a:r>
              <a:rPr lang="en-IN" sz="2400" cap="none" spc="40" dirty="0">
                <a:solidFill>
                  <a:srgbClr val="222222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Recycling of waste.</a:t>
            </a:r>
          </a:p>
          <a:p>
            <a:r>
              <a:rPr lang="en-IN" sz="2400" cap="none" spc="40" dirty="0">
                <a:solidFill>
                  <a:srgbClr val="222222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Using dry waste as fuel to power thermal power plants.</a:t>
            </a:r>
          </a:p>
          <a:p>
            <a:r>
              <a:rPr lang="en-IN" sz="2400" cap="none" spc="40" dirty="0">
                <a:solidFill>
                  <a:srgbClr val="222222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Using wet and degradable waste as a product that can be converted into natural fertilizer which can be sold to farmers at very cheap rates.</a:t>
            </a:r>
          </a:p>
          <a:p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pollution caused by crackers there are 2 ways to solve it they are</a:t>
            </a:r>
          </a:p>
          <a:p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 green crackers or ban crackers.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53DC3-9FE4-9442-BDCF-2B262B52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6649" y="6492874"/>
            <a:ext cx="6672887" cy="365125"/>
          </a:xfrm>
        </p:spPr>
        <p:txBody>
          <a:bodyPr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 2022: Conservation of wetlands: ecosystem-based adaptation of climate change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9BFEF4-CE70-095A-C6A4-25B31799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492873"/>
            <a:ext cx="764215" cy="365125"/>
          </a:xfrm>
        </p:spPr>
        <p:txBody>
          <a:bodyPr/>
          <a:lstStyle/>
          <a:p>
            <a:fld id="{FA8AD203-F634-431F-B467-D2AA4C46502F}" type="slidenum">
              <a:rPr lang="en-IN" sz="1400" smtClean="0"/>
              <a:pPr/>
              <a:t>14</a:t>
            </a:fld>
            <a:endParaRPr lang="en-IN" sz="1400" dirty="0"/>
          </a:p>
        </p:txBody>
      </p:sp>
      <p:pic>
        <p:nvPicPr>
          <p:cNvPr id="2050" name="Picture 2" descr="Recycling as a Sustainable practice - MyGov Blogs">
            <a:extLst>
              <a:ext uri="{FF2B5EF4-FFF2-40B4-BE49-F238E27FC236}">
                <a16:creationId xmlns:a16="http://schemas.microsoft.com/office/drawing/2014/main" id="{FFFEF54E-0511-382F-986A-43628EF75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02" y="3768890"/>
            <a:ext cx="2549995" cy="236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een Crackers: Green crackers' market sees red due to low supply, lack of  varieties">
            <a:extLst>
              <a:ext uri="{FF2B5EF4-FFF2-40B4-BE49-F238E27FC236}">
                <a16:creationId xmlns:a16="http://schemas.microsoft.com/office/drawing/2014/main" id="{570AC994-A291-4C02-869D-24CCED8A9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762" y="4028983"/>
            <a:ext cx="2815535" cy="21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D12663-7695-D03C-F84A-25A7376EA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430" y="4115439"/>
            <a:ext cx="2990581" cy="201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37D72-09AC-BCB2-EE0F-04CF21A2B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637" y="827902"/>
            <a:ext cx="8822725" cy="52021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sz="65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"Mitigation helps us avoid the unmanageable,</a:t>
            </a:r>
          </a:p>
          <a:p>
            <a:pPr marL="0" indent="0">
              <a:buNone/>
            </a:pPr>
            <a:r>
              <a:rPr lang="en-US" altLang="en-US" sz="65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While adaptation helps us manage the unavoidable." </a:t>
            </a:r>
          </a:p>
          <a:p>
            <a:pPr marL="0" indent="0">
              <a:buNone/>
            </a:pPr>
            <a:r>
              <a:rPr lang="en-US" altLang="en-US" sz="65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 </a:t>
            </a:r>
          </a:p>
          <a:p>
            <a:pPr marL="0" indent="0">
              <a:buNone/>
            </a:pPr>
            <a:r>
              <a:rPr lang="en-US" altLang="en-US" sz="65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Thank you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D986BB-0D13-5FD3-7E58-494C55EE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942" y="6492875"/>
            <a:ext cx="6672887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LAKE 2022: Conservation of wetlands: ecosystem-based adaptation of climate change</a:t>
            </a:r>
            <a:endParaRPr lang="en-IN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DB2B3-1631-027D-8F08-1AC71327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8725" y="6492875"/>
            <a:ext cx="764215" cy="365125"/>
          </a:xfrm>
        </p:spPr>
        <p:txBody>
          <a:bodyPr/>
          <a:lstStyle/>
          <a:p>
            <a:fld id="{FA8AD203-F634-431F-B467-D2AA4C46502F}" type="slidenum">
              <a:rPr lang="en-I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901FA-0D22-41DE-95A4-2D15F5824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356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IN" sz="3600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36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Climate </a:t>
            </a:r>
            <a:r>
              <a:rPr lang="en-US" sz="3600" b="0" i="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refers</a:t>
            </a:r>
            <a:r>
              <a:rPr lang="en-US" sz="36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significant long-term changes in the global climate.</a:t>
            </a:r>
          </a:p>
          <a:p>
            <a:pPr algn="l"/>
            <a:r>
              <a:rPr lang="en-US" sz="36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global climate is the connected system of the sun, earth, oceans, wind, rain and snow, forests, deserts and savannas, and everything people do too.</a:t>
            </a:r>
          </a:p>
          <a:p>
            <a:pPr algn="l"/>
            <a:r>
              <a:rPr lang="en-US" sz="36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climate of a place say </a:t>
            </a:r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ew </a:t>
            </a:r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ork can be described as its rainfall, changing temperatures during the year, and so on.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D809D-EDA0-D458-1BAB-0FDEF1DDD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439" y="6492875"/>
            <a:ext cx="6672887" cy="365125"/>
          </a:xfrm>
        </p:spPr>
        <p:txBody>
          <a:bodyPr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 2022: Conservation of wetlands: ecosystem-based adaptation of climate change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792D6-537F-6521-BBFC-869B0B9D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871" y="6492874"/>
            <a:ext cx="764215" cy="365125"/>
          </a:xfrm>
        </p:spPr>
        <p:txBody>
          <a:bodyPr/>
          <a:lstStyle/>
          <a:p>
            <a:fld id="{FA8AD203-F634-431F-B467-D2AA4C46502F}" type="slidenum">
              <a:rPr lang="en-IN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DD2DD-5FCF-B236-6834-20A24BDC7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IN" cap="none" dirty="0"/>
              <a:t>                              </a:t>
            </a: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IN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main goal by presenting this presentation is to eliminate or reduce the risk caused by climate change some of which are:-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warming.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Shortage of food.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6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Extinction </a:t>
            </a:r>
            <a:r>
              <a:rPr lang="en-IN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animal species.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Extinction of plant species.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increase the lifespan of humans, animals, and plants.</a:t>
            </a:r>
            <a:r>
              <a:rPr lang="en-IN" sz="3600" cap="none" dirty="0"/>
              <a:t> </a:t>
            </a:r>
            <a:endParaRPr lang="en-IN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B66B37-FE01-7D68-9E85-5381DA59E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3784" y="6492875"/>
            <a:ext cx="6672887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LAKE 2022: Conservation of wetlands: ecosystem-based adaptation of climate change</a:t>
            </a:r>
            <a:endParaRPr lang="en-IN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E64E7-2BE8-FA27-8704-949CDBE0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228" y="6492874"/>
            <a:ext cx="764215" cy="365125"/>
          </a:xfrm>
        </p:spPr>
        <p:txBody>
          <a:bodyPr/>
          <a:lstStyle/>
          <a:p>
            <a:fld id="{FA8AD203-F634-431F-B467-D2AA4C46502F}" type="slidenum">
              <a:rPr lang="en-I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07C4B-A8A0-A2C0-D8BA-ACAD41FAF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227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IN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</a:t>
            </a:r>
          </a:p>
          <a:p>
            <a:r>
              <a:rPr lang="en-IN" sz="28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Delhi </a:t>
            </a:r>
          </a:p>
          <a:p>
            <a:endParaRPr lang="en-IN" sz="2800" b="0" i="0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Border coordinates of Delhi </a:t>
            </a:r>
            <a:r>
              <a:rPr lang="en-IN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IN" sz="28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76.8281 to 77.397574.Latitude 28.8886 to 28.3968</a:t>
            </a:r>
            <a:r>
              <a:rPr lang="en-IN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longitude</a:t>
            </a:r>
            <a:r>
              <a:rPr lang="en-IN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800" cap="none" dirty="0">
              <a:effectLst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2800" cap="none" dirty="0">
                <a:effectLst/>
              </a:rPr>
              <a:t>Area</a:t>
            </a:r>
            <a:r>
              <a:rPr lang="en-IN" sz="2800" b="0" i="0" u="none" strike="noStrike" cap="none" baseline="30000" dirty="0">
                <a:solidFill>
                  <a:srgbClr val="0645AD"/>
                </a:solidFill>
                <a:effectLst/>
              </a:rPr>
              <a:t> </a:t>
            </a:r>
            <a:r>
              <a:rPr lang="en-IN" sz="2800" b="0" i="0" u="none" strike="noStrike" kern="12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union territory</a:t>
            </a:r>
            <a:r>
              <a:rPr lang="en-IN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b="0" i="0" u="none" strike="noStrike" kern="12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1,484 km</a:t>
            </a:r>
            <a:r>
              <a:rPr lang="en-IN" sz="2800" b="0" i="0" u="none" strike="noStrike" kern="1200" cap="non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800" b="0" i="0" u="none" strike="noStrike" kern="12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(573 sq mi)</a:t>
            </a:r>
            <a:r>
              <a:rPr lang="en-IN" sz="280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2800" b="0" i="0" u="none" strike="noStrike" kern="12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Water18 km</a:t>
            </a:r>
            <a:r>
              <a:rPr lang="en-IN" sz="2800" b="0" i="0" u="none" strike="noStrike" kern="1200" cap="non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800" b="0" i="0" u="none" strike="noStrike" kern="12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(6.9 sq mi)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2800" b="0" i="0" u="none" strike="noStrike" kern="12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Elevation</a:t>
            </a:r>
            <a:r>
              <a:rPr lang="en-IN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b="0" i="0" u="none" strike="noStrike" kern="12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200–250 m (650–820 ft).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I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en-IN" sz="1100" dirty="0">
              <a:effectLst/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en-IN" sz="1600" dirty="0">
              <a:effectLst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IN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b="0" dirty="0">
              <a:effectLst/>
            </a:endParaRPr>
          </a:p>
          <a:p>
            <a:endParaRPr lang="en-IN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C55D0-40C7-E9E4-FA1F-C59185728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9556" y="6492875"/>
            <a:ext cx="6672887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LAKE 2022: Conservation of wetlands: ecosystem-based adaptation of climate change</a:t>
            </a:r>
            <a:endParaRPr lang="en-IN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DE487-90C9-EA02-9102-58BD659E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5795" y="6492875"/>
            <a:ext cx="764215" cy="365125"/>
          </a:xfrm>
        </p:spPr>
        <p:txBody>
          <a:bodyPr/>
          <a:lstStyle/>
          <a:p>
            <a:fld id="{FA8AD203-F634-431F-B467-D2AA4C46502F}" type="slidenum">
              <a:rPr lang="en-I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A397F-C414-158E-715A-95181FA4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649" y="2725137"/>
            <a:ext cx="3215136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DC05C2-B2BB-01F1-4AB4-1FEF0A9F2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3563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Content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A77B6-B210-7262-80E9-36E09B1E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2187" y="6492875"/>
            <a:ext cx="6672887" cy="365125"/>
          </a:xfrm>
        </p:spPr>
        <p:txBody>
          <a:bodyPr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 2022: Conservation of wetlands: ecosystem-based adaptation of climate change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36C33-42AE-77A3-E2BB-5BE9AC68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1654" y="6479210"/>
            <a:ext cx="764215" cy="365125"/>
          </a:xfrm>
        </p:spPr>
        <p:txBody>
          <a:bodyPr/>
          <a:lstStyle/>
          <a:p>
            <a:fld id="{FA8AD203-F634-431F-B467-D2AA4C46502F}" type="slidenum">
              <a:rPr lang="en-I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561C49-7D34-E12F-E897-5D2E452CC7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607712"/>
              </p:ext>
            </p:extLst>
          </p:nvPr>
        </p:nvGraphicFramePr>
        <p:xfrm>
          <a:off x="395413" y="730424"/>
          <a:ext cx="11306433" cy="5748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75172">
                  <a:extLst>
                    <a:ext uri="{9D8B030D-6E8A-4147-A177-3AD203B41FA5}">
                      <a16:colId xmlns:a16="http://schemas.microsoft.com/office/drawing/2014/main" val="2894360225"/>
                    </a:ext>
                  </a:extLst>
                </a:gridCol>
                <a:gridCol w="1831261">
                  <a:extLst>
                    <a:ext uri="{9D8B030D-6E8A-4147-A177-3AD203B41FA5}">
                      <a16:colId xmlns:a16="http://schemas.microsoft.com/office/drawing/2014/main" val="796250030"/>
                    </a:ext>
                  </a:extLst>
                </a:gridCol>
              </a:tblGrid>
              <a:tr h="587052">
                <a:tc>
                  <a:txBody>
                    <a:bodyPr/>
                    <a:lstStyle/>
                    <a:p>
                      <a:r>
                        <a:rPr lang="en-IN"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Topic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Slide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866770"/>
                  </a:ext>
                </a:extLst>
              </a:tr>
              <a:tr h="560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040331"/>
                  </a:ext>
                </a:extLst>
              </a:tr>
              <a:tr h="560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64706"/>
                  </a:ext>
                </a:extLst>
              </a:tr>
              <a:tr h="560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042026"/>
                  </a:ext>
                </a:extLst>
              </a:tr>
              <a:tr h="560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are Mitigation, 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Adaptation, and global warming?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694289"/>
                  </a:ext>
                </a:extLst>
              </a:tr>
              <a:tr h="560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Causes of climate change in Delhi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857296"/>
                  </a:ext>
                </a:extLst>
              </a:tr>
              <a:tr h="560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Delhi’s pollution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815841"/>
                  </a:ext>
                </a:extLst>
              </a:tr>
              <a:tr h="900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Adaptation strategies for Delhi’s climate change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345742"/>
                  </a:ext>
                </a:extLst>
              </a:tr>
              <a:tr h="900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Mitigation strategies for Delhi’s climate change</a:t>
                      </a:r>
                    </a:p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503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5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2AA4CF-5CAA-E3CE-2DB8-250BB9305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mitigation?</a:t>
            </a:r>
            <a:endParaRPr lang="en-IN" altLang="en-US" sz="2800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prevent the worsening of destruction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decrease force or intensity. To lower risk</a:t>
            </a:r>
          </a:p>
          <a:p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mitigation refers to the reduction of carbon dioxide emissions.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N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adaptation?</a:t>
            </a:r>
            <a:endParaRPr lang="en-IN" altLang="en-US" sz="2800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Reacting or changing to fit the new circumstance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Coping with impacts that cannot be avoided  </a:t>
            </a:r>
          </a:p>
          <a:p>
            <a:pPr marL="0" indent="0">
              <a:buNone/>
            </a:pPr>
            <a:r>
              <a:rPr lang="en-US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global warming?</a:t>
            </a:r>
          </a:p>
          <a:p>
            <a:r>
              <a:rPr lang="en-US" b="0" i="0" cap="non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Global warming is the long-term heating of the earth's surface observed since the pre-industrial period (between 1850 and 1900).</a:t>
            </a:r>
          </a:p>
          <a:p>
            <a:r>
              <a:rPr lang="en-US" b="0" i="0" cap="non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Due to human activities, primarily fossil fuel burning, which increases heat-trapping greenhouse gas levels in earth's atmosphere.</a:t>
            </a:r>
            <a:endParaRPr lang="en-US" alt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638F34-0D9C-59D7-803F-688BB692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9556" y="6492874"/>
            <a:ext cx="6672887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LAKE 2022: Conservation of wetlands: ecosystem-based adaptation of climate change</a:t>
            </a:r>
            <a:endParaRPr lang="en-IN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418C6-EB12-1140-9D3A-F22FCF7C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3438" y="6492875"/>
            <a:ext cx="764215" cy="365125"/>
          </a:xfrm>
        </p:spPr>
        <p:txBody>
          <a:bodyPr/>
          <a:lstStyle/>
          <a:p>
            <a:fld id="{FA8AD203-F634-431F-B467-D2AA4C46502F}" type="slidenum">
              <a:rPr lang="en-I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" name="AutoShape 2" descr="Climate Change: Vulnerability, Risk, and Adaptation vs Mitigation - 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48" name="AutoShape 4" descr="Climate Change: Vulnerability, Risk, and Adaptation vs Mitigation - 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50" name="AutoShape 6" descr="Climate Change: Vulnerability, Risk, and Adaptation vs Mitigation - 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52" name="AutoShape 8" descr="Climate Change Adaptation - SEED - Promoting Entrepreneurship for  Sustainable Develop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CED32-871A-42A6-F480-38962A1D2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Causes of climate change in Delhi</a:t>
            </a:r>
          </a:p>
          <a:p>
            <a:r>
              <a:rPr lang="en-IN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 reasons for climate change in Delhi some of which are they are </a:t>
            </a:r>
          </a:p>
          <a:p>
            <a:r>
              <a:rPr lang="en-IN" sz="2800" cap="none" spc="4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One of the main reasons for increasing air pollution levels in Delhi is crop burning by the farmers in Punjab, Haryana, and Uttar Pradesh.</a:t>
            </a:r>
          </a:p>
          <a:p>
            <a:r>
              <a:rPr lang="en-IN" sz="2800" cap="none" spc="4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Pollution caused by the traffic in Delhi is another reason contributing to this air pollution and smog. </a:t>
            </a:r>
          </a:p>
          <a:p>
            <a:r>
              <a:rPr lang="en-IN" sz="2800" cap="none" spc="4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As the winter season sets in, dust particles and pollutants in the air become unable to move.</a:t>
            </a:r>
          </a:p>
          <a:p>
            <a:pPr marL="0" indent="0">
              <a:buNone/>
            </a:pPr>
            <a:r>
              <a:rPr lang="en-IN" sz="1800" spc="4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/>
            </a:r>
            <a:br>
              <a:rPr lang="en-IN" sz="1800" spc="4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</a:br>
            <a:r>
              <a:rPr lang="en-IN" sz="1800" spc="4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/>
            </a:r>
            <a:br>
              <a:rPr lang="en-IN" sz="1800" spc="4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</a:b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043D8-9E9A-32E9-C592-496E9777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3212" y="6494334"/>
            <a:ext cx="6672887" cy="365125"/>
          </a:xfrm>
        </p:spPr>
        <p:txBody>
          <a:bodyPr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 2022: Conservation of wetlands: ecosystem-based adaptation of climate change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F8E38-9BDF-C1D4-8B99-0996B296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6940" y="6492875"/>
            <a:ext cx="764215" cy="365125"/>
          </a:xfrm>
        </p:spPr>
        <p:txBody>
          <a:bodyPr/>
          <a:lstStyle/>
          <a:p>
            <a:fld id="{FA8AD203-F634-431F-B467-D2AA4C46502F}" type="slidenum">
              <a:rPr lang="en-I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DB62B-2596-77E5-A42D-B6070828E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563" y="4343400"/>
            <a:ext cx="3364675" cy="214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4B7E5-7177-487E-870D-B8D8AC4B7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6492872"/>
          </a:xfrm>
        </p:spPr>
        <p:txBody>
          <a:bodyPr>
            <a:normAutofit/>
          </a:bodyPr>
          <a:lstStyle/>
          <a:p>
            <a:r>
              <a:rPr lang="en-IN" sz="3200" cap="none" spc="4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Due to stagnant winds, these pollutants get locked in the air and affect weather conditions, resulting in smog.</a:t>
            </a:r>
          </a:p>
          <a:p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Delhi climate is changing rapidly due to some human activity like urbanization and deforestation.</a:t>
            </a:r>
          </a:p>
          <a:p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Delhi s growing population has led to led to increase in pollution and greenhouse gas emissions which are contributing to global warming.</a:t>
            </a:r>
            <a:r>
              <a:rPr lang="en-IN" sz="3200" cap="none" spc="4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IN" sz="3200" cap="none" spc="40" dirty="0">
              <a:solidFill>
                <a:srgbClr val="222222"/>
              </a:solidFill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IN" sz="3200" cap="none" spc="4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Investing less in public infrastructure is another reason for air pollution.  In </a:t>
            </a:r>
            <a:r>
              <a:rPr lang="en-IN" sz="3200" cap="none" spc="40" dirty="0">
                <a:solidFill>
                  <a:srgbClr val="222222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I</a:t>
            </a:r>
            <a:r>
              <a:rPr lang="en-IN" sz="3200" cap="none" spc="4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ndia, investment in public transport and infrastructure is low, leading to congested roads and air pollution.</a:t>
            </a:r>
          </a:p>
          <a:p>
            <a:endParaRPr lang="en-IN" sz="24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E1FBE-E3B4-69CB-4662-762BBB6F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9556" y="6492874"/>
            <a:ext cx="6672887" cy="365125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AKE 2022: Conservation of wetlands: ecosystem-based adaptation of climate change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47463-161F-D69A-0B05-C89A777D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8790" y="6492873"/>
            <a:ext cx="764215" cy="365125"/>
          </a:xfrm>
        </p:spPr>
        <p:txBody>
          <a:bodyPr/>
          <a:lstStyle/>
          <a:p>
            <a:fld id="{FA8AD203-F634-431F-B467-D2AA4C46502F}" type="slidenum">
              <a:rPr lang="en-I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AE18B-E9DA-CFB0-9A2B-93FE1901A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492873"/>
          </a:xfrm>
        </p:spPr>
        <p:txBody>
          <a:bodyPr>
            <a:normAutofit/>
          </a:bodyPr>
          <a:lstStyle/>
          <a:p>
            <a:r>
              <a:rPr lang="en-IN" sz="2300" cap="none" spc="4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Large-scale construction in delhi is another culprit that is increasing dust and pollution in the air. </a:t>
            </a:r>
            <a:endParaRPr lang="en-IN" sz="2300" cap="none" spc="40" dirty="0">
              <a:solidFill>
                <a:srgbClr val="222222"/>
              </a:solidFill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IN" sz="2300" cap="none" spc="4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Industrial pollution and garbage dumps are also increasing air pollution and building up smog in the air.</a:t>
            </a:r>
          </a:p>
          <a:p>
            <a:r>
              <a:rPr lang="en-IN" sz="2300" cap="none" spc="4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Despite the ban on cracker sales, firecrackers were a common sight this diwali. It may not be the top reason for this smog, but it contributed to its build-up.</a:t>
            </a:r>
            <a:endParaRPr lang="en-IN" sz="2300" cap="none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5DBA3-B4AC-0EA8-A270-CD0F4EFCE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9580" y="6492875"/>
            <a:ext cx="6672887" cy="365125"/>
          </a:xfrm>
        </p:spPr>
        <p:txBody>
          <a:bodyPr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 2022: Conservation of wetlands: ecosystem-based adaptation of climate change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A3578-6A59-6CB1-93E0-AB15B744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6941" y="6492874"/>
            <a:ext cx="764215" cy="365125"/>
          </a:xfrm>
        </p:spPr>
        <p:txBody>
          <a:bodyPr/>
          <a:lstStyle/>
          <a:p>
            <a:fld id="{FA8AD203-F634-431F-B467-D2AA4C46502F}" type="slidenum">
              <a:rPr lang="en-IN" sz="1400" smtClean="0"/>
              <a:pPr/>
              <a:t>9</a:t>
            </a:fld>
            <a:endParaRPr lang="en-IN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7C43B-95EB-5679-714A-38C43C5D6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640" y="2983587"/>
            <a:ext cx="3923451" cy="2494371"/>
          </a:xfrm>
          <a:prstGeom prst="rect">
            <a:avLst/>
          </a:prstGeom>
        </p:spPr>
      </p:pic>
      <p:pic>
        <p:nvPicPr>
          <p:cNvPr id="1026" name="Picture 2" descr="SC re-imposes construction ban in Delhi-NCR, wants advance steps to curb  air pollution - Punjab, India &amp; World News - Breaking &amp; Latest - Yes Punjab">
            <a:extLst>
              <a:ext uri="{FF2B5EF4-FFF2-40B4-BE49-F238E27FC236}">
                <a16:creationId xmlns:a16="http://schemas.microsoft.com/office/drawing/2014/main" id="{9413788F-CC71-CF89-4472-B6D8CAB21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266" y="2790052"/>
            <a:ext cx="4224672" cy="301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2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1616</TotalTime>
  <Words>1047</Words>
  <Application>Microsoft Office PowerPoint</Application>
  <PresentationFormat>Widescreen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Tw Cen MT</vt:lpstr>
      <vt:lpstr>Yu Mincho</vt:lpstr>
      <vt:lpstr>Droplet</vt:lpstr>
      <vt:lpstr>    Climate change adaptation and mitigation strategies  BY:- Vishnu.J.Gowda and Aaryan. R   8th standard  Vagdevi Vilas school Nelamangala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adaptation and mitigation strategies</dc:title>
  <dc:creator>VISHNU J GOWDA GRADE 8</dc:creator>
  <cp:lastModifiedBy>LAB</cp:lastModifiedBy>
  <cp:revision>95</cp:revision>
  <dcterms:created xsi:type="dcterms:W3CDTF">2022-11-22T12:51:29Z</dcterms:created>
  <dcterms:modified xsi:type="dcterms:W3CDTF">2022-12-14T08:17:54Z</dcterms:modified>
</cp:coreProperties>
</file>